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11-Dec-17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02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11-Dec-17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9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11-Dec-17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4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11-Dec-17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61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11-Dec-17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49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11-Dec-17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91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11-Dec-17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08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11-Dec-17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8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11-Dec-17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4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11-Dec-17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49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11-Dec-17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08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11-Dec-17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3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383" y="2115593"/>
            <a:ext cx="8239125" cy="657225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/>
              <a:t>Linear Flow of Slightly Compressible Fluids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301432"/>
            <a:ext cx="7965141" cy="62446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10735" y="1747281"/>
            <a:ext cx="2095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-Roman"/>
              </a:rPr>
              <a:t>From Equation </a:t>
            </a:r>
            <a:r>
              <a:rPr lang="en-US" dirty="0">
                <a:latin typeface="Times-Roman"/>
              </a:rPr>
              <a:t>6-6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10735" y="3013057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 smtClean="0">
                <a:latin typeface="Times-Roman"/>
              </a:rPr>
              <a:t>It can be modified to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10735" y="4131347"/>
            <a:ext cx="80926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-Roman"/>
              </a:rPr>
              <a:t>Substituting </a:t>
            </a:r>
            <a:r>
              <a:rPr lang="en-US" dirty="0" smtClean="0">
                <a:latin typeface="Times-Roman"/>
              </a:rPr>
              <a:t>the above </a:t>
            </a:r>
            <a:r>
              <a:rPr lang="en-US" dirty="0">
                <a:latin typeface="Times-Roman"/>
              </a:rPr>
              <a:t>relationship in Darcy’s equation gives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735" y="4778149"/>
            <a:ext cx="4924425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75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16" y="509780"/>
            <a:ext cx="7299651" cy="52695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42251"/>
          <a:stretch/>
        </p:blipFill>
        <p:spPr>
          <a:xfrm>
            <a:off x="4825588" y="4308134"/>
            <a:ext cx="3950422" cy="124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31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173" y="487381"/>
            <a:ext cx="8681019" cy="30810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269" y="3657600"/>
            <a:ext cx="7560179" cy="22211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5426" y="2687095"/>
            <a:ext cx="2677803" cy="7823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08983" y="3469446"/>
            <a:ext cx="2070688" cy="146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94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20" y="468332"/>
            <a:ext cx="5038725" cy="11334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20" y="1705091"/>
            <a:ext cx="7953375" cy="26003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3616" y="4305416"/>
            <a:ext cx="5019675" cy="15906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69837" y="724762"/>
            <a:ext cx="3629617" cy="87704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267652" y="1601807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 smtClean="0">
                <a:latin typeface="Times-Roman"/>
              </a:rPr>
              <a:t>Just apply the above integraiton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93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1479" y="674629"/>
            <a:ext cx="8372475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61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9391" y="1549304"/>
            <a:ext cx="9483683" cy="48961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391" y="483335"/>
            <a:ext cx="80676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69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2408" y="554385"/>
            <a:ext cx="8465659" cy="531115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594624" y="2921620"/>
            <a:ext cx="2341756" cy="4683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94624" y="5140714"/>
            <a:ext cx="2653991" cy="4683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59149" y="5809112"/>
            <a:ext cx="4390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 smtClean="0">
                <a:solidFill>
                  <a:srgbClr val="FF0000"/>
                </a:solidFill>
                <a:latin typeface="Times-Roman"/>
              </a:rPr>
              <a:t>Where the change of folw comes from </a:t>
            </a:r>
            <a:r>
              <a:rPr lang="en-US" dirty="0" smtClean="0">
                <a:solidFill>
                  <a:srgbClr val="FF0000"/>
                </a:solidFill>
                <a:latin typeface="Times-Roman"/>
              </a:rPr>
              <a:t>??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81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Linear Flow of Compressible Fluids (Gases)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7478" y="2060020"/>
            <a:ext cx="2384502" cy="97593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8199" y="1690688"/>
            <a:ext cx="72687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-Roman"/>
              </a:rPr>
              <a:t>For a viscous (laminar) gas flow in a homogeneous-linear system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764" y="3035955"/>
            <a:ext cx="2543175" cy="8667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764" y="4116310"/>
            <a:ext cx="7629525" cy="22383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7063" y="4837654"/>
            <a:ext cx="682942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74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6486" y="390293"/>
            <a:ext cx="8380356" cy="5786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3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672" y="335446"/>
            <a:ext cx="7991475" cy="3495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146" y="3831121"/>
            <a:ext cx="8010525" cy="269557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613317" y="2776654"/>
            <a:ext cx="3880624" cy="11820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5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3788" y="929481"/>
            <a:ext cx="9459820" cy="292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16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3012</TotalTime>
  <Words>55</Words>
  <Application>Microsoft Office PowerPoint</Application>
  <PresentationFormat>Widescreen</PresentationFormat>
  <Paragraphs>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Times-Roman</vt:lpstr>
      <vt:lpstr>Office Theme</vt:lpstr>
      <vt:lpstr>Linear Flow of Slightly Compressible Fluids</vt:lpstr>
      <vt:lpstr>PowerPoint Presentation</vt:lpstr>
      <vt:lpstr>PowerPoint Presentation</vt:lpstr>
      <vt:lpstr>PowerPoint Presentation</vt:lpstr>
      <vt:lpstr>PowerPoint Presentation</vt:lpstr>
      <vt:lpstr>Linear Flow of Compressible Fluids (Gases)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Reservoir Engineering</dc:title>
  <dc:creator>ahmed pc</dc:creator>
  <cp:lastModifiedBy>ahmed pc</cp:lastModifiedBy>
  <cp:revision>219</cp:revision>
  <dcterms:created xsi:type="dcterms:W3CDTF">2017-02-06T11:10:14Z</dcterms:created>
  <dcterms:modified xsi:type="dcterms:W3CDTF">2017-12-11T20:41:30Z</dcterms:modified>
</cp:coreProperties>
</file>